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4" r:id="rId2"/>
    <p:sldId id="335" r:id="rId3"/>
    <p:sldId id="284" r:id="rId4"/>
    <p:sldId id="285" r:id="rId5"/>
    <p:sldId id="287" r:id="rId6"/>
    <p:sldId id="300" r:id="rId7"/>
    <p:sldId id="301" r:id="rId8"/>
    <p:sldId id="302" r:id="rId9"/>
    <p:sldId id="303" r:id="rId10"/>
    <p:sldId id="304" r:id="rId11"/>
    <p:sldId id="329" r:id="rId12"/>
    <p:sldId id="315" r:id="rId13"/>
    <p:sldId id="33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D795A-19DC-41B9-BAC3-BCF6C8851B31}" type="datetimeFigureOut">
              <a:rPr lang="en-US" smtClean="0"/>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A03C6-E4AC-4E73-8D5D-50E643408135}" type="slidenum">
              <a:rPr lang="en-US" smtClean="0"/>
              <a:t>‹#›</a:t>
            </a:fld>
            <a:endParaRPr lang="en-US"/>
          </a:p>
        </p:txBody>
      </p:sp>
    </p:spTree>
    <p:extLst>
      <p:ext uri="{BB962C8B-B14F-4D97-AF65-F5344CB8AC3E}">
        <p14:creationId xmlns:p14="http://schemas.microsoft.com/office/powerpoint/2010/main" val="19822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A3662-4DE0-41A6-B651-BCBB05AE0090}"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0963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A3662-4DE0-41A6-B651-BCBB05AE0090}"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97815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A3662-4DE0-41A6-B651-BCBB05AE0090}"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57693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A3662-4DE0-41A6-B651-BCBB05AE0090}"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13464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A3662-4DE0-41A6-B651-BCBB05AE0090}"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99991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A3662-4DE0-41A6-B651-BCBB05AE0090}"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153451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A3662-4DE0-41A6-B651-BCBB05AE0090}"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00531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A3662-4DE0-41A6-B651-BCBB05AE0090}"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318649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A3662-4DE0-41A6-B651-BCBB05AE0090}"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18176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A3662-4DE0-41A6-B651-BCBB05AE0090}"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219171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A3662-4DE0-41A6-B651-BCBB05AE0090}"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8867B-3B5A-4A22-AD5B-E70E26F8F065}" type="slidenum">
              <a:rPr lang="en-US" smtClean="0"/>
              <a:t>‹#›</a:t>
            </a:fld>
            <a:endParaRPr lang="en-US"/>
          </a:p>
        </p:txBody>
      </p:sp>
    </p:spTree>
    <p:extLst>
      <p:ext uri="{BB962C8B-B14F-4D97-AF65-F5344CB8AC3E}">
        <p14:creationId xmlns:p14="http://schemas.microsoft.com/office/powerpoint/2010/main" val="240699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A3662-4DE0-41A6-B651-BCBB05AE0090}" type="datetimeFigureOut">
              <a:rPr lang="en-US" smtClean="0"/>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8867B-3B5A-4A22-AD5B-E70E26F8F065}" type="slidenum">
              <a:rPr lang="en-US" smtClean="0"/>
              <a:t>‹#›</a:t>
            </a:fld>
            <a:endParaRPr lang="en-US"/>
          </a:p>
        </p:txBody>
      </p:sp>
    </p:spTree>
    <p:extLst>
      <p:ext uri="{BB962C8B-B14F-4D97-AF65-F5344CB8AC3E}">
        <p14:creationId xmlns:p14="http://schemas.microsoft.com/office/powerpoint/2010/main" val="297259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NGH\Desktop\Discla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503238"/>
            <a:ext cx="7802563"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7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3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5440362"/>
          </a:xfrm>
          <a:solidFill>
            <a:srgbClr val="00B050"/>
          </a:solidFill>
        </p:spPr>
        <p:txBody>
          <a:bodyPr>
            <a:normAutofit fontScale="90000"/>
          </a:bodyPr>
          <a:lstStyle/>
          <a:p>
            <a:r>
              <a:rPr lang="en-US" dirty="0" smtClean="0"/>
              <a:t>The </a:t>
            </a:r>
            <a:r>
              <a:rPr lang="en-US" dirty="0"/>
              <a:t>Presiding Officers shall ensure that the data of the </a:t>
            </a:r>
            <a:r>
              <a:rPr lang="en-US" dirty="0" smtClean="0"/>
              <a:t>mock poll </a:t>
            </a:r>
            <a:r>
              <a:rPr lang="en-US" dirty="0"/>
              <a:t>is deleted, without fail, before the official poll starts. This is very critical </a:t>
            </a:r>
            <a:r>
              <a:rPr lang="en-US" dirty="0" smtClean="0"/>
              <a:t>step. </a:t>
            </a:r>
            <a:r>
              <a:rPr lang="en-US" dirty="0"/>
              <a:t>After clearing the </a:t>
            </a:r>
            <a:r>
              <a:rPr lang="en-US" dirty="0" smtClean="0"/>
              <a:t>data in EVM  </a:t>
            </a:r>
            <a:r>
              <a:rPr lang="en-US" dirty="0"/>
              <a:t>switch off the control </a:t>
            </a:r>
            <a:r>
              <a:rPr lang="en-US" dirty="0" smtClean="0"/>
              <a:t>unit/EVM </a:t>
            </a:r>
            <a:r>
              <a:rPr lang="en-US" dirty="0"/>
              <a:t>and then insert the green paper </a:t>
            </a:r>
            <a:r>
              <a:rPr lang="en-US" dirty="0" smtClean="0"/>
              <a:t>seal on the Polling </a:t>
            </a:r>
            <a:r>
              <a:rPr lang="en-US" dirty="0"/>
              <a:t>D</a:t>
            </a:r>
            <a:r>
              <a:rPr lang="en-US" dirty="0" smtClean="0"/>
              <a:t>ay </a:t>
            </a:r>
            <a:r>
              <a:rPr lang="en-US" dirty="0"/>
              <a:t/>
            </a:r>
            <a:br>
              <a:rPr lang="en-US" dirty="0"/>
            </a:br>
            <a:endParaRPr lang="en-US" dirty="0"/>
          </a:p>
        </p:txBody>
      </p:sp>
    </p:spTree>
    <p:extLst>
      <p:ext uri="{BB962C8B-B14F-4D97-AF65-F5344CB8AC3E}">
        <p14:creationId xmlns:p14="http://schemas.microsoft.com/office/powerpoint/2010/main" val="174868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922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4830762"/>
          </a:xfrm>
          <a:solidFill>
            <a:schemeClr val="tx1"/>
          </a:solidFill>
        </p:spPr>
        <p:txBody>
          <a:bodyPr>
            <a:normAutofit/>
          </a:bodyPr>
          <a:lstStyle/>
          <a:p>
            <a:r>
              <a:rPr lang="en-US" sz="7200" dirty="0" smtClean="0">
                <a:solidFill>
                  <a:srgbClr val="00B050"/>
                </a:solidFill>
              </a:rPr>
              <a:t>Continued……………..</a:t>
            </a:r>
            <a:endParaRPr lang="en-US" sz="7200" dirty="0">
              <a:solidFill>
                <a:srgbClr val="00B050"/>
              </a:solidFill>
            </a:endParaRPr>
          </a:p>
        </p:txBody>
      </p:sp>
    </p:spTree>
    <p:extLst>
      <p:ext uri="{BB962C8B-B14F-4D97-AF65-F5344CB8AC3E}">
        <p14:creationId xmlns:p14="http://schemas.microsoft.com/office/powerpoint/2010/main" val="243531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99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945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12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629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79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497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58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54</Words>
  <Application>Microsoft Office PowerPoint</Application>
  <PresentationFormat>On-screen Show (4:3)</PresentationFormat>
  <Paragraphs>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Presiding Officers shall ensure that the data of the mock poll is deleted, without fail, before the official poll starts. This is very critical step. After clearing the data in EVM  switch off the control unit/EVM and then insert the green paper seal on the Polling Day  </vt:lpstr>
      <vt:lpstr>PowerPoint Presentation</vt:lpstr>
      <vt:lpstr>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SINGH</dc:creator>
  <cp:lastModifiedBy>SINGH</cp:lastModifiedBy>
  <cp:revision>52</cp:revision>
  <dcterms:created xsi:type="dcterms:W3CDTF">2014-03-16T03:30:26Z</dcterms:created>
  <dcterms:modified xsi:type="dcterms:W3CDTF">2014-04-14T11:45:24Z</dcterms:modified>
</cp:coreProperties>
</file>